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03" r:id="rId2"/>
    <p:sldId id="268" r:id="rId3"/>
    <p:sldId id="301" r:id="rId4"/>
    <p:sldId id="304" r:id="rId5"/>
    <p:sldId id="296" r:id="rId6"/>
    <p:sldId id="305" r:id="rId7"/>
    <p:sldId id="308" r:id="rId8"/>
    <p:sldId id="307" r:id="rId9"/>
    <p:sldId id="306" r:id="rId10"/>
    <p:sldId id="309" r:id="rId11"/>
    <p:sldId id="299" r:id="rId12"/>
    <p:sldId id="310" r:id="rId13"/>
    <p:sldId id="302" r:id="rId14"/>
  </p:sldIdLst>
  <p:sldSz cx="12192000" cy="6858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E1E1E1"/>
    <a:srgbClr val="9DC3E6"/>
    <a:srgbClr val="595959"/>
    <a:srgbClr val="3D3B3A"/>
    <a:srgbClr val="2E2A28"/>
    <a:srgbClr val="FFD966"/>
    <a:srgbClr val="E3E3E3"/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5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27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8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3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38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3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postman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72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4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67CB-1A50-4D2C-B52C-2873EAAF8D01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06757" y="79899"/>
            <a:ext cx="2743200" cy="365125"/>
          </a:xfrm>
        </p:spPr>
        <p:txBody>
          <a:bodyPr/>
          <a:lstStyle>
            <a:lvl1pPr algn="r">
              <a:defRPr sz="1400" b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7B05-9BF3-4B27-B83C-C809541245C5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6428" y="2349795"/>
            <a:ext cx="7545572" cy="2456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83646" y="2571582"/>
            <a:ext cx="6771405" cy="1236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파워플랫폼용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 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3646" y="4436584"/>
            <a:ext cx="7337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한국마이크로소프트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유저스틴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FB072-649B-4DF5-AF0E-14D078AD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meeting records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E2838-3445-44CE-A831-4040FEAD2EF5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43FC20-A4D2-4568-89B1-D1D2EC3737E8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083FBB-0051-4BD5-9445-12B695CB43D3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F6CC0C-6299-4610-9729-B95CECE425B3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1A61705-DEAE-484D-BDD4-02962396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87" y="1977088"/>
            <a:ext cx="6344265" cy="35156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89CC2AF-8AAB-4669-AFB9-E2ED63F5B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607" y="1457702"/>
            <a:ext cx="5261356" cy="29593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438BD4B-9C8B-482B-B3F0-F5C62782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572" y="2209980"/>
            <a:ext cx="5052949" cy="37895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3EBF169D-3F1C-4D4A-A170-9E451EE1C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719" y="1345376"/>
            <a:ext cx="5217046" cy="391303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93928C-4048-49BC-9D95-F91B9BD5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D6E6-5590-4DF3-9329-DC8A37708474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role assignment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24EE-B229-4DAC-8FFF-9716D87A9489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2C9547-3892-484B-AFD9-A4D2393D7AD0}"/>
              </a:ext>
            </a:extLst>
          </p:cNvPr>
          <p:cNvSpPr/>
          <p:nvPr/>
        </p:nvSpPr>
        <p:spPr>
          <a:xfrm>
            <a:off x="6014150" y="2497976"/>
            <a:ext cx="6173184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김두영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김민수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발송단일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박지민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발송목록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검색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F5131B-0DC8-49E9-A731-3E784475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898" y="1274857"/>
            <a:ext cx="2580611" cy="4993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D1BD3B-22C7-41A5-9C9E-E8C2AF5E6681}"/>
              </a:ext>
            </a:extLst>
          </p:cNvPr>
          <p:cNvSpPr txBox="1"/>
          <p:nvPr/>
        </p:nvSpPr>
        <p:spPr>
          <a:xfrm>
            <a:off x="3011888" y="6215001"/>
            <a:ext cx="184463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NHN toast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list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3B48EDD-65BA-487E-8467-6E2C3CCA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3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594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D6E6-5590-4DF3-9329-DC8A37708474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Gantt chart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24EE-B229-4DAC-8FFF-9716D87A9489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graphicFrame>
        <p:nvGraphicFramePr>
          <p:cNvPr id="12" name="표 19">
            <a:extLst>
              <a:ext uri="{FF2B5EF4-FFF2-40B4-BE49-F238E27FC236}">
                <a16:creationId xmlns:a16="http://schemas.microsoft.com/office/drawing/2014/main" id="{A4B03D01-C2C2-4CAA-BB73-EBE8836A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8193"/>
              </p:ext>
            </p:extLst>
          </p:nvPr>
        </p:nvGraphicFramePr>
        <p:xfrm>
          <a:off x="3043958" y="2428154"/>
          <a:ext cx="8015276" cy="23524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1968">
                  <a:extLst>
                    <a:ext uri="{9D8B030D-6E8A-4147-A177-3AD203B41FA5}">
                      <a16:colId xmlns:a16="http://schemas.microsoft.com/office/drawing/2014/main" val="2006042184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869653910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347244381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591443657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3243489675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129896666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793614356"/>
                    </a:ext>
                  </a:extLst>
                </a:gridCol>
              </a:tblGrid>
              <a:tr h="8053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82707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C# 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7756752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backend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709540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devops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79194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B611D29-4C23-4817-A068-B05A82D1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4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https://github.com/KIMTHE/KNU-CapstoneDesign-20221-Team01-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FECA-A72E-40C0-B1E3-F3290685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3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설계 내용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22EF2-AB4A-46E2-B90C-716295A6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설계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23A6FE-0E10-43F3-A50F-C96EC632819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diagram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026" name="Picture 2" descr="high level architecture and scope of this project">
            <a:extLst>
              <a:ext uri="{FF2B5EF4-FFF2-40B4-BE49-F238E27FC236}">
                <a16:creationId xmlns:a16="http://schemas.microsoft.com/office/drawing/2014/main" id="{D18EF671-5C51-45E6-A3D4-844ACE97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34" y="1112484"/>
            <a:ext cx="9232541" cy="51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5943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architecture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2050" name="Picture 2" descr="Github Actions 예제로 workflow 알아보기 (비용, 제한)">
            <a:extLst>
              <a:ext uri="{FF2B5EF4-FFF2-40B4-BE49-F238E27FC236}">
                <a16:creationId xmlns:a16="http://schemas.microsoft.com/office/drawing/2014/main" id="{98CF1D32-E28B-4B6F-BC09-9128212D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93" y="2629162"/>
            <a:ext cx="2866166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HN엔터가 만드는 '협동조합', 토스트 클라우드 공개">
            <a:extLst>
              <a:ext uri="{FF2B5EF4-FFF2-40B4-BE49-F238E27FC236}">
                <a16:creationId xmlns:a16="http://schemas.microsoft.com/office/drawing/2014/main" id="{4887DB03-0EDE-4D82-98CF-30DC19C6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38" y="5760559"/>
            <a:ext cx="1814195" cy="10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EF1AAA-5817-4FBC-9E0A-2E2B12F3A18A}"/>
              </a:ext>
            </a:extLst>
          </p:cNvPr>
          <p:cNvCxnSpPr>
            <a:cxnSpLocks/>
          </p:cNvCxnSpPr>
          <p:nvPr/>
        </p:nvCxnSpPr>
        <p:spPr>
          <a:xfrm flipV="1">
            <a:off x="8039861" y="3707868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C932FF5-8E8D-4F1C-8286-C854EF7EA9BD}"/>
              </a:ext>
            </a:extLst>
          </p:cNvPr>
          <p:cNvGrpSpPr/>
          <p:nvPr/>
        </p:nvGrpSpPr>
        <p:grpSpPr>
          <a:xfrm>
            <a:off x="2275002" y="1526862"/>
            <a:ext cx="2133600" cy="3704397"/>
            <a:chOff x="2751172" y="1412240"/>
            <a:chExt cx="2133600" cy="370439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044A408-D20E-48E9-8300-BF686B62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46" y="3352042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My Journey to DevOps Mastery. The transition from ARM Templates to… | by  Jamel Achahbar | FAUN Publication">
              <a:extLst>
                <a:ext uri="{FF2B5EF4-FFF2-40B4-BE49-F238E27FC236}">
                  <a16:creationId xmlns:a16="http://schemas.microsoft.com/office/drawing/2014/main" id="{B89F0CFC-AE8B-4FFF-A66E-7DBD9A68E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363" y="1456399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13B3B4A-86FF-4DEC-AC33-D3C9FEE88892}"/>
                </a:ext>
              </a:extLst>
            </p:cNvPr>
            <p:cNvSpPr/>
            <p:nvPr/>
          </p:nvSpPr>
          <p:spPr>
            <a:xfrm>
              <a:off x="2751172" y="1412240"/>
              <a:ext cx="2133600" cy="370439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37F9F38-83BB-4113-A85F-B4DD98096AE5}"/>
              </a:ext>
            </a:extLst>
          </p:cNvPr>
          <p:cNvCxnSpPr>
            <a:cxnSpLocks/>
            <a:endCxn id="2050" idx="0"/>
          </p:cNvCxnSpPr>
          <p:nvPr/>
        </p:nvCxnSpPr>
        <p:spPr>
          <a:xfrm>
            <a:off x="3975417" y="2206968"/>
            <a:ext cx="3122259" cy="422194"/>
          </a:xfrm>
          <a:prstGeom prst="bentConnector2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878F28-9DFB-4FFD-8045-F3782E2BEB47}"/>
              </a:ext>
            </a:extLst>
          </p:cNvPr>
          <p:cNvCxnSpPr>
            <a:cxnSpLocks/>
            <a:stCxn id="2054" idx="2"/>
            <a:endCxn id="2056" idx="0"/>
          </p:cNvCxnSpPr>
          <p:nvPr/>
        </p:nvCxnSpPr>
        <p:spPr>
          <a:xfrm>
            <a:off x="3373536" y="4833184"/>
            <a:ext cx="0" cy="927375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E6F7A92-4A9B-4815-8B0F-50AB978A4229}"/>
              </a:ext>
            </a:extLst>
          </p:cNvPr>
          <p:cNvCxnSpPr>
            <a:cxnSpLocks/>
          </p:cNvCxnSpPr>
          <p:nvPr/>
        </p:nvCxnSpPr>
        <p:spPr>
          <a:xfrm flipV="1">
            <a:off x="4065156" y="3722246"/>
            <a:ext cx="2190334" cy="41500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20A6D8-7483-4FBB-BFA5-AD010B91F852}"/>
              </a:ext>
            </a:extLst>
          </p:cNvPr>
          <p:cNvSpPr txBox="1"/>
          <p:nvPr/>
        </p:nvSpPr>
        <p:spPr>
          <a:xfrm>
            <a:off x="4210640" y="3232487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Integration)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55BB0F-8FAD-4A7C-BB83-363F603C3CF4}"/>
              </a:ext>
            </a:extLst>
          </p:cNvPr>
          <p:cNvSpPr txBox="1"/>
          <p:nvPr/>
        </p:nvSpPr>
        <p:spPr>
          <a:xfrm>
            <a:off x="4441930" y="1664987"/>
            <a:ext cx="2375208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IaC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(Infrastructure as Code)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C0AE95-25DA-41F1-BAB3-9B1345EE17B8}"/>
              </a:ext>
            </a:extLst>
          </p:cNvPr>
          <p:cNvSpPr txBox="1"/>
          <p:nvPr/>
        </p:nvSpPr>
        <p:spPr>
          <a:xfrm>
            <a:off x="2996036" y="2779584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BF27AF9-F24A-48E2-B63F-D0145900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712" y="3091466"/>
            <a:ext cx="2066925" cy="1371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CA74869-A8E3-44EF-B857-AA81C8ED3B8C}"/>
              </a:ext>
            </a:extLst>
          </p:cNvPr>
          <p:cNvSpPr txBox="1"/>
          <p:nvPr/>
        </p:nvSpPr>
        <p:spPr>
          <a:xfrm>
            <a:off x="8020700" y="3163683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Deploy)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52D079-D0C7-44F7-B5F7-FE22E37E3301}"/>
              </a:ext>
            </a:extLst>
          </p:cNvPr>
          <p:cNvSpPr txBox="1"/>
          <p:nvPr/>
        </p:nvSpPr>
        <p:spPr>
          <a:xfrm>
            <a:off x="3148958" y="4715733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D1C623-D49F-4A6B-9EF5-D265A5527904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B27655A-BEF7-413A-A1CB-24C6287FA59F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6EB2A17-FCF0-46E7-B93B-1AF1CF21710F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75821B4-899F-4D9E-A67A-F5CF5E56ECA0}"/>
              </a:ext>
            </a:extLst>
          </p:cNvPr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설계 내용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2A3AB5CF-11FA-4B9A-95BA-0FCF71AE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learning content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CD9A4C-E091-4878-AD2A-75E75C4D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396" y="1155029"/>
            <a:ext cx="6716168" cy="15797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E8185-906C-46A1-9200-892D5DA3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960" y="2900389"/>
            <a:ext cx="3844604" cy="3514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1C7BAD-B462-4A98-8DFB-66C899E8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96" y="2900390"/>
            <a:ext cx="2444566" cy="3514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D48E67-D7D3-4857-90B6-7297855D5A26}"/>
              </a:ext>
            </a:extLst>
          </p:cNvPr>
          <p:cNvSpPr txBox="1"/>
          <p:nvPr/>
        </p:nvSpPr>
        <p:spPr>
          <a:xfrm>
            <a:off x="5432674" y="6344036"/>
            <a:ext cx="1938572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document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bicep script language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4EDE65-70C2-4429-B166-D7447196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51" y="1348817"/>
            <a:ext cx="4492359" cy="4293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46EDBD-D784-4084-A94E-DEB89217F826}"/>
              </a:ext>
            </a:extLst>
          </p:cNvPr>
          <p:cNvSpPr txBox="1"/>
          <p:nvPr/>
        </p:nvSpPr>
        <p:spPr>
          <a:xfrm>
            <a:off x="3862937" y="5798908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azure portal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611A6F-63DB-410C-94AD-79ABD3A46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164" y="1059092"/>
            <a:ext cx="3692993" cy="4711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5FE0B0-FD07-475E-92A9-231B93EC57E6}"/>
              </a:ext>
            </a:extLst>
          </p:cNvPr>
          <p:cNvSpPr txBox="1"/>
          <p:nvPr/>
        </p:nvSpPr>
        <p:spPr>
          <a:xfrm>
            <a:off x="8306213" y="5790489"/>
            <a:ext cx="285496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 code in visual studio 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381AD-E233-4722-9945-11E35FAF0481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54C6BC-F4F8-4402-B879-188A148D2765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CC132E-506F-4C2A-BC70-7172C12D4384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D0A91D7-4749-42A4-AFE5-408D01ACCF74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7E0652D-FB89-46B6-A7D5-12838426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1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CI&amp;CD with Bicep and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actions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5122" name="Picture 2" descr="Screenshot of GitHub that shows the workflow run jobs.">
            <a:extLst>
              <a:ext uri="{FF2B5EF4-FFF2-40B4-BE49-F238E27FC236}">
                <a16:creationId xmlns:a16="http://schemas.microsoft.com/office/drawing/2014/main" id="{084BF968-CA1B-4C37-8846-209D5C1C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1128317"/>
            <a:ext cx="7620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 of the Azure portal that shows the production App Service app and the App Service plan SKU details.">
            <a:extLst>
              <a:ext uri="{FF2B5EF4-FFF2-40B4-BE49-F238E27FC236}">
                <a16:creationId xmlns:a16="http://schemas.microsoft.com/office/drawing/2014/main" id="{94BACB23-15ED-4CE5-88B7-404513B9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20" y="3789162"/>
            <a:ext cx="6929120" cy="26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F51D1-6303-4B05-B2B0-002E814C6A8A}"/>
              </a:ext>
            </a:extLst>
          </p:cNvPr>
          <p:cNvSpPr txBox="1"/>
          <p:nvPr/>
        </p:nvSpPr>
        <p:spPr>
          <a:xfrm>
            <a:off x="6119823" y="3339710"/>
            <a:ext cx="1537314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9C1B2-D89E-47A3-91C3-767610A9CA88}"/>
              </a:ext>
            </a:extLst>
          </p:cNvPr>
          <p:cNvSpPr txBox="1"/>
          <p:nvPr/>
        </p:nvSpPr>
        <p:spPr>
          <a:xfrm>
            <a:off x="6000087" y="6292662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deploy result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6C18B-5733-4321-A9B8-BA1A235AE3F3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B6E7D6-AA42-4730-995D-4C4D547735D0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E1B8AC-DABE-4447-827D-CBFCB8ADBE9D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3FD908-7CA3-4720-B14E-52836EA88BCB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431D67-C9FB-46A1-A0E9-1B0F3444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toast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C13F3E5-7B0F-490B-AF26-9A7A5837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11" y="1493060"/>
            <a:ext cx="8972766" cy="4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879E9-5947-41EE-BF3A-C3860DE9F7CF}"/>
              </a:ext>
            </a:extLst>
          </p:cNvPr>
          <p:cNvSpPr txBox="1"/>
          <p:nvPr/>
        </p:nvSpPr>
        <p:spPr>
          <a:xfrm>
            <a:off x="6263153" y="6045588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postman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81660-902D-4445-B714-AF1585ADDA17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2BBF91-6F91-4DC4-A364-615E19453658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E237DD-234C-4E32-99C7-E7A732749C5F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008A0-33D2-4183-ACCA-0EC5F0A250D6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31EDF2-2A4D-4625-A46F-C0FAE2D7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backend with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c#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and TDD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102161-3E00-40A6-843D-5EA86E928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22" y="1348817"/>
            <a:ext cx="6209812" cy="46736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E379D0-EB0F-4B0A-BDB5-045371948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3" y="2032000"/>
            <a:ext cx="3294675" cy="300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6164D-05A1-4E5A-B99E-49B36BFEE9ED}"/>
              </a:ext>
            </a:extLst>
          </p:cNvPr>
          <p:cNvSpPr txBox="1"/>
          <p:nvPr/>
        </p:nvSpPr>
        <p:spPr>
          <a:xfrm>
            <a:off x="4098970" y="5959821"/>
            <a:ext cx="317559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unit-test code in visual studio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AA71-9DB1-43FD-939D-FAFC21863DF6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A6A133-B575-414D-BD94-6265A8401C12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37925-BA1C-4787-9770-5A927E47351D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3808F4-88A0-4CD9-BD5D-B1E02C78B813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AA531B1-47E6-46BB-86BB-5BD97A0C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2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540</Words>
  <Application>Microsoft Office PowerPoint</Application>
  <PresentationFormat>와이드스크린</PresentationFormat>
  <Paragraphs>152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배달의민족 도현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195</cp:revision>
  <dcterms:created xsi:type="dcterms:W3CDTF">2016-01-11T10:13:19Z</dcterms:created>
  <dcterms:modified xsi:type="dcterms:W3CDTF">2022-04-01T07:52:42Z</dcterms:modified>
</cp:coreProperties>
</file>